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8139"/>
    <a:srgbClr val="855E77"/>
    <a:srgbClr val="6368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/>
    <p:restoredTop sz="94702"/>
  </p:normalViewPr>
  <p:slideViewPr>
    <p:cSldViewPr snapToGrid="0" snapToObjects="1">
      <p:cViewPr>
        <p:scale>
          <a:sx n="133" d="100"/>
          <a:sy n="133" d="100"/>
        </p:scale>
        <p:origin x="16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8B6FC-16B3-A749-8D3B-0DBEF53E5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160B5-D7E5-4F46-A4E4-F7C8C7CB6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3C737-5809-D04D-AA22-3AE6FD284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DCB4C-A60B-154A-9372-B248E7203255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13615-3E87-2C4E-BEB7-22FBDF771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71152-512C-4942-B937-8957374D0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42EE-A3D6-9B42-9EC9-7970B1B51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4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5B8C-8E6F-A34B-ABAF-BC7C0215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34D27C-E075-C547-8C28-9547A02715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660EA-934D-1A4F-BD1B-3055D1322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DCB4C-A60B-154A-9372-B248E7203255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72F87-AB3E-F846-A7A0-754DA13D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B435C-EB41-784F-871D-5F7C68FB9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42EE-A3D6-9B42-9EC9-7970B1B51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0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0AFD72-9E02-4C4F-BC7A-F7BBA3EF1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71A686-8002-EE4F-BAFC-56418C051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A9176-9E72-EE4A-9440-B31896FE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DCB4C-A60B-154A-9372-B248E7203255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CDC1E-7A13-9940-AE93-0EC50B2E8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19E91-197B-214E-9474-138FD172E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42EE-A3D6-9B42-9EC9-7970B1B51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4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2D9D3-37C3-214E-9340-B2974E245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18648-47F8-2148-AD70-14D48F9E6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4F53F-658C-414D-9666-4B2963F9E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DCB4C-A60B-154A-9372-B248E7203255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7A9AF-B83B-0147-9849-ABA1F8184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D7CB5-2BEB-204C-9AAF-A1F0FD3B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42EE-A3D6-9B42-9EC9-7970B1B51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68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DB0B-EDFD-4641-97D8-B20DED52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26B4E-6887-5C4E-A6E0-372764332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FE3F9-9DB0-1046-9D17-60DC549BF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DCB4C-A60B-154A-9372-B248E7203255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C947D-EA85-7D49-9665-8430E0800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02DD5-B823-974C-B824-4CF3822D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42EE-A3D6-9B42-9EC9-7970B1B51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2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C55C4-1E26-C049-8F71-6063C0027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AA22-F5EE-EB42-AD37-5C2343D486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8A288-631E-0346-8F41-548D95D74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68F95A-8BD1-1A45-AA50-28048675B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DCB4C-A60B-154A-9372-B248E7203255}" type="datetimeFigureOut">
              <a:rPr lang="en-US" smtClean="0"/>
              <a:t>9/4/20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1C40D-6449-0B47-9888-9F5A20AE0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A47D0-A0BD-174F-9AD0-25693C7A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42EE-A3D6-9B42-9EC9-7970B1B51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59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6555-5989-1742-9B91-12562C0C1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04A9F-C5E4-C74A-936A-BCC53021B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B5EC7-6731-B940-86D7-1AFE625539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93C41-CCCA-C845-B6A8-5B23D0ABB4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4FFF75-FDD3-144B-B388-3E1070B9C0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94E596-43D6-BC4D-850C-8558FE7BA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DCB4C-A60B-154A-9372-B248E7203255}" type="datetimeFigureOut">
              <a:rPr lang="en-US" smtClean="0"/>
              <a:t>9/4/20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28EC9-68E9-3949-A051-0BB54265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9907E5-5A9E-484A-8557-9EB8261AF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42EE-A3D6-9B42-9EC9-7970B1B51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3FC9-823F-974A-967C-23AAB6FAC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30E435-7E63-E741-9D5F-3D523668E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DCB4C-A60B-154A-9372-B248E7203255}" type="datetimeFigureOut">
              <a:rPr lang="en-US" smtClean="0"/>
              <a:t>9/4/20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AEA80-C954-114D-BE38-8A864B94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8E063C-5AAD-C94F-A6B8-EAC88F95C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42EE-A3D6-9B42-9EC9-7970B1B51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77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11DE2D-92A7-3247-93C9-50AF05AC8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DCB4C-A60B-154A-9372-B248E7203255}" type="datetimeFigureOut">
              <a:rPr lang="en-US" smtClean="0"/>
              <a:t>9/4/20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7C24A-D4C1-854F-914D-B2650FAB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643AA-420E-F447-A99E-CD158303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42EE-A3D6-9B42-9EC9-7970B1B51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4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20285-BF2C-8C4F-873D-0A3381301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5E233-89D2-B442-BE9C-2DB0CD740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C8C78-B4FF-424E-A8A9-4B0F8AF74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BFF41-5B9F-284F-9C31-832C27D4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DCB4C-A60B-154A-9372-B248E7203255}" type="datetimeFigureOut">
              <a:rPr lang="en-US" smtClean="0"/>
              <a:t>9/4/20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F907E-A97E-DC4F-BADA-64DB1CB81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0A321-7D7A-AB48-ADCF-4E266AEF3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42EE-A3D6-9B42-9EC9-7970B1B51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70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6031A-9133-EA4A-B52F-6B5078EE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3A155-17EA-2248-80A9-3A1BE3A4D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4C9A5-23E6-384E-8A0E-191B8F34B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0BEDF-096A-854D-A8D0-9A3035485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DCB4C-A60B-154A-9372-B248E7203255}" type="datetimeFigureOut">
              <a:rPr lang="en-US" smtClean="0"/>
              <a:t>9/4/20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FFE2A-519D-1C44-B73A-26BF7754E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4EDCF-6467-A346-994C-743ABB0DD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642EE-A3D6-9B42-9EC9-7970B1B51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45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EA5974-2809-3D43-A5A6-EF82FF12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9E1C1-6931-A747-AC19-1EEDADADA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8DF6C-7AE0-014C-95B0-0CAC8AF5A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DCB4C-A60B-154A-9372-B248E7203255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05D6-6669-F647-9C69-20F8AE51F8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33538-3FCD-7B49-BF9D-59F67CAE0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642EE-A3D6-9B42-9EC9-7970B1B51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59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hyperlink" Target="https://youtu.be/dOJbSrWVu_Q?t=439" TargetMode="External"/><Relationship Id="rId17" Type="http://schemas.openxmlformats.org/officeDocument/2006/relationships/hyperlink" Target="http://tutorials.jumpstartlab.com/projects/arduino/introducing_arduino.html" TargetMode="External"/><Relationship Id="rId2" Type="http://schemas.openxmlformats.org/officeDocument/2006/relationships/image" Target="../media/image1.jpeg"/><Relationship Id="rId16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jpeg"/><Relationship Id="rId5" Type="http://schemas.openxmlformats.org/officeDocument/2006/relationships/hyperlink" Target="https://github.com/rdudhagra/Sand-Table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5.jpe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D64075B-CB40-CE47-B016-4D83FC36487F}"/>
              </a:ext>
            </a:extLst>
          </p:cNvPr>
          <p:cNvGrpSpPr/>
          <p:nvPr/>
        </p:nvGrpSpPr>
        <p:grpSpPr>
          <a:xfrm>
            <a:off x="7734508" y="4132390"/>
            <a:ext cx="4020688" cy="2495427"/>
            <a:chOff x="3417941" y="3928521"/>
            <a:chExt cx="4020688" cy="2495427"/>
          </a:xfrm>
        </p:grpSpPr>
        <p:pic>
          <p:nvPicPr>
            <p:cNvPr id="1034" name="Picture 10" descr="Arduino Mega 2560 Pinout">
              <a:extLst>
                <a:ext uri="{FF2B5EF4-FFF2-40B4-BE49-F238E27FC236}">
                  <a16:creationId xmlns:a16="http://schemas.microsoft.com/office/drawing/2014/main" id="{6A729306-A581-A64E-8587-A77A27D31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7941" y="3991136"/>
              <a:ext cx="3935620" cy="1911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Bigtreetech upgraded ramps 1.6 plus control board base on ramps 1.6/1.5/1.4  with 4pcs a4988 stepper motor drivers for 3d printer part Sale -  Banggood.com">
              <a:extLst>
                <a:ext uri="{FF2B5EF4-FFF2-40B4-BE49-F238E27FC236}">
                  <a16:creationId xmlns:a16="http://schemas.microsoft.com/office/drawing/2014/main" id="{F964AAA3-80E0-3047-9730-1A95D131B4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8300" r="94500">
                          <a14:foregroundMark x1="91600" y1="77000" x2="88800" y2="61800"/>
                          <a14:foregroundMark x1="88800" y1="61800" x2="92300" y2="47200"/>
                          <a14:foregroundMark x1="92300" y1="47200" x2="90600" y2="39300"/>
                          <a14:foregroundMark x1="90600" y1="39300" x2="92300" y2="31400"/>
                          <a14:foregroundMark x1="92300" y1="31400" x2="90300" y2="30800"/>
                          <a14:foregroundMark x1="94500" y1="28900" x2="93300" y2="37400"/>
                          <a14:foregroundMark x1="92500" y1="64100" x2="91600" y2="74900"/>
                          <a14:foregroundMark x1="92600" y1="73700" x2="92300" y2="74500"/>
                          <a14:foregroundMark x1="8600" y1="76200" x2="8300" y2="28600"/>
                          <a14:foregroundMark x1="15300" y1="37400" x2="14600" y2="44600"/>
                          <a14:foregroundMark x1="14600" y1="44600" x2="16200" y2="43300"/>
                          <a14:foregroundMark x1="39500" y1="37900" x2="32700" y2="44500"/>
                          <a14:foregroundMark x1="32700" y1="44500" x2="41800" y2="36400"/>
                          <a14:foregroundMark x1="41800" y1="36400" x2="48100" y2="41300"/>
                          <a14:foregroundMark x1="48100" y1="41300" x2="39700" y2="44400"/>
                          <a14:foregroundMark x1="39700" y1="44400" x2="49300" y2="40300"/>
                          <a14:foregroundMark x1="49300" y1="40300" x2="58000" y2="41000"/>
                          <a14:foregroundMark x1="58000" y1="41000" x2="67100" y2="48200"/>
                          <a14:foregroundMark x1="67100" y1="48200" x2="61700" y2="55300"/>
                          <a14:foregroundMark x1="61700" y1="55300" x2="61900" y2="66400"/>
                          <a14:foregroundMark x1="61900" y1="66400" x2="57700" y2="72400"/>
                          <a14:foregroundMark x1="57700" y1="72400" x2="48900" y2="69400"/>
                          <a14:foregroundMark x1="48900" y1="69400" x2="44000" y2="63100"/>
                          <a14:foregroundMark x1="44000" y1="63100" x2="34800" y2="62900"/>
                          <a14:foregroundMark x1="34800" y1="62900" x2="40100" y2="51600"/>
                          <a14:foregroundMark x1="40100" y1="51600" x2="34800" y2="64300"/>
                          <a14:foregroundMark x1="34800" y1="64300" x2="33100" y2="54400"/>
                          <a14:foregroundMark x1="33100" y1="54400" x2="22200" y2="67600"/>
                          <a14:foregroundMark x1="22200" y1="67600" x2="18900" y2="60100"/>
                          <a14:foregroundMark x1="18900" y1="60100" x2="17100" y2="68400"/>
                          <a14:foregroundMark x1="17100" y1="68400" x2="14700" y2="72200"/>
                          <a14:foregroundMark x1="13200" y1="74000" x2="18000" y2="66400"/>
                          <a14:foregroundMark x1="18000" y1="66400" x2="17900" y2="65600"/>
                          <a14:foregroundMark x1="23800" y1="72200" x2="34100" y2="68400"/>
                          <a14:foregroundMark x1="34100" y1="68400" x2="39400" y2="64000"/>
                          <a14:foregroundMark x1="39400" y1="64000" x2="39500" y2="63200"/>
                          <a14:foregroundMark x1="34400" y1="63400" x2="40700" y2="62200"/>
                          <a14:foregroundMark x1="29900" y1="61200" x2="43900" y2="62000"/>
                          <a14:foregroundMark x1="33900" y1="67100" x2="32700" y2="58500"/>
                          <a14:foregroundMark x1="50800" y1="67600" x2="49600" y2="58600"/>
                          <a14:foregroundMark x1="66700" y1="52900" x2="63800" y2="56300"/>
                          <a14:foregroundMark x1="49800" y1="42800" x2="42600" y2="45600"/>
                          <a14:foregroundMark x1="42600" y1="45600" x2="42500" y2="45700"/>
                          <a14:foregroundMark x1="51100" y1="48000" x2="50300" y2="41100"/>
                          <a14:foregroundMark x1="50300" y1="41100" x2="50300" y2="41100"/>
                          <a14:foregroundMark x1="28200" y1="41800" x2="28200" y2="46500"/>
                          <a14:foregroundMark x1="11300" y1="35000" x2="9300" y2="35000"/>
                          <a14:foregroundMark x1="64300" y1="30000" x2="62100" y2="28900"/>
                          <a14:foregroundMark x1="63400" y1="27100" x2="63300" y2="24700"/>
                          <a14:foregroundMark x1="62800" y1="29100" x2="63100" y2="27400"/>
                          <a14:foregroundMark x1="65500" y1="27800" x2="60100" y2="27900"/>
                          <a14:backgroundMark x1="93894" y1="74164" x2="93500" y2="73700"/>
                          <a14:backgroundMark x1="95200" y1="75700" x2="94136" y2="74448"/>
                          <a14:backgroundMark x1="93948" y1="74183" x2="93200" y2="72500"/>
                          <a14:backgroundMark x1="94200" y1="73500" x2="93200" y2="72700"/>
                          <a14:backgroundMark x1="93700" y1="74300" x2="93700" y2="71600"/>
                          <a14:backgroundMark x1="93700" y1="72000" x2="93564" y2="74045"/>
                          <a14:backgroundMark x1="93500" y1="74023" x2="93500" y2="7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0" t="22363" r="3980" b="17721"/>
            <a:stretch/>
          </p:blipFill>
          <p:spPr bwMode="auto">
            <a:xfrm rot="10740000">
              <a:off x="3586534" y="3928521"/>
              <a:ext cx="3852095" cy="2495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Freeform 31">
            <a:extLst>
              <a:ext uri="{FF2B5EF4-FFF2-40B4-BE49-F238E27FC236}">
                <a16:creationId xmlns:a16="http://schemas.microsoft.com/office/drawing/2014/main" id="{380C87FB-3159-6F4D-AC47-C4D40690ADD3}"/>
              </a:ext>
            </a:extLst>
          </p:cNvPr>
          <p:cNvSpPr/>
          <p:nvPr/>
        </p:nvSpPr>
        <p:spPr>
          <a:xfrm>
            <a:off x="8610577" y="3190009"/>
            <a:ext cx="1012380" cy="2098392"/>
          </a:xfrm>
          <a:custGeom>
            <a:avLst/>
            <a:gdLst>
              <a:gd name="connsiteX0" fmla="*/ 24268 w 1012380"/>
              <a:gd name="connsiteY0" fmla="*/ 0 h 2057400"/>
              <a:gd name="connsiteX1" fmla="*/ 97005 w 1012380"/>
              <a:gd name="connsiteY1" fmla="*/ 477982 h 2057400"/>
              <a:gd name="connsiteX2" fmla="*/ 803587 w 1012380"/>
              <a:gd name="connsiteY2" fmla="*/ 1496291 h 2057400"/>
              <a:gd name="connsiteX3" fmla="*/ 990623 w 1012380"/>
              <a:gd name="connsiteY3" fmla="*/ 1870364 h 2057400"/>
              <a:gd name="connsiteX4" fmla="*/ 1001014 w 1012380"/>
              <a:gd name="connsiteY4" fmla="*/ 20574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2380" h="2057400">
                <a:moveTo>
                  <a:pt x="24268" y="0"/>
                </a:moveTo>
                <a:cubicBezTo>
                  <a:pt x="-4307" y="114300"/>
                  <a:pt x="-32882" y="228600"/>
                  <a:pt x="97005" y="477982"/>
                </a:cubicBezTo>
                <a:cubicBezTo>
                  <a:pt x="226892" y="727364"/>
                  <a:pt x="654651" y="1264227"/>
                  <a:pt x="803587" y="1496291"/>
                </a:cubicBezTo>
                <a:cubicBezTo>
                  <a:pt x="952523" y="1728355"/>
                  <a:pt x="957719" y="1776846"/>
                  <a:pt x="990623" y="1870364"/>
                </a:cubicBezTo>
                <a:cubicBezTo>
                  <a:pt x="1023528" y="1963882"/>
                  <a:pt x="1012271" y="2010641"/>
                  <a:pt x="1001014" y="2057400"/>
                </a:cubicBezTo>
              </a:path>
            </a:pathLst>
          </a:custGeom>
          <a:noFill/>
          <a:ln w="190500">
            <a:solidFill>
              <a:srgbClr val="298139">
                <a:alpha val="8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3264451E-1D2D-A045-BCA3-F3795E4EDAA9}"/>
              </a:ext>
            </a:extLst>
          </p:cNvPr>
          <p:cNvSpPr/>
          <p:nvPr/>
        </p:nvSpPr>
        <p:spPr>
          <a:xfrm>
            <a:off x="10287000" y="3179617"/>
            <a:ext cx="1246909" cy="2108783"/>
          </a:xfrm>
          <a:custGeom>
            <a:avLst/>
            <a:gdLst>
              <a:gd name="connsiteX0" fmla="*/ 1246909 w 1246909"/>
              <a:gd name="connsiteY0" fmla="*/ 0 h 2098964"/>
              <a:gd name="connsiteX1" fmla="*/ 852055 w 1246909"/>
              <a:gd name="connsiteY1" fmla="*/ 633846 h 2098964"/>
              <a:gd name="connsiteX2" fmla="*/ 155864 w 1246909"/>
              <a:gd name="connsiteY2" fmla="*/ 1194955 h 2098964"/>
              <a:gd name="connsiteX3" fmla="*/ 0 w 1246909"/>
              <a:gd name="connsiteY3" fmla="*/ 2098964 h 209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909" h="2098964">
                <a:moveTo>
                  <a:pt x="1246909" y="0"/>
                </a:moveTo>
                <a:cubicBezTo>
                  <a:pt x="1140402" y="217343"/>
                  <a:pt x="1033896" y="434687"/>
                  <a:pt x="852055" y="633846"/>
                </a:cubicBezTo>
                <a:cubicBezTo>
                  <a:pt x="670214" y="833005"/>
                  <a:pt x="297873" y="950769"/>
                  <a:pt x="155864" y="1194955"/>
                </a:cubicBezTo>
                <a:cubicBezTo>
                  <a:pt x="13855" y="1439141"/>
                  <a:pt x="6927" y="1769052"/>
                  <a:pt x="0" y="2098964"/>
                </a:cubicBezTo>
              </a:path>
            </a:pathLst>
          </a:custGeom>
          <a:noFill/>
          <a:ln w="190500">
            <a:solidFill>
              <a:srgbClr val="298139">
                <a:alpha val="8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35B329E-26D7-F046-A44D-865D1CDD15F4}"/>
              </a:ext>
            </a:extLst>
          </p:cNvPr>
          <p:cNvSpPr/>
          <p:nvPr/>
        </p:nvSpPr>
        <p:spPr>
          <a:xfrm>
            <a:off x="3937323" y="2171700"/>
            <a:ext cx="3811777" cy="2609087"/>
          </a:xfrm>
          <a:custGeom>
            <a:avLst/>
            <a:gdLst>
              <a:gd name="connsiteX0" fmla="*/ 0 w 758536"/>
              <a:gd name="connsiteY0" fmla="*/ 0 h 3408218"/>
              <a:gd name="connsiteX1" fmla="*/ 290945 w 758536"/>
              <a:gd name="connsiteY1" fmla="*/ 0 h 3408218"/>
              <a:gd name="connsiteX2" fmla="*/ 290945 w 758536"/>
              <a:gd name="connsiteY2" fmla="*/ 3408218 h 3408218"/>
              <a:gd name="connsiteX3" fmla="*/ 758536 w 758536"/>
              <a:gd name="connsiteY3" fmla="*/ 3408218 h 3408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536" h="3408218">
                <a:moveTo>
                  <a:pt x="0" y="0"/>
                </a:moveTo>
                <a:lnTo>
                  <a:pt x="290945" y="0"/>
                </a:lnTo>
                <a:lnTo>
                  <a:pt x="290945" y="3408218"/>
                </a:lnTo>
                <a:lnTo>
                  <a:pt x="758536" y="3408218"/>
                </a:lnTo>
              </a:path>
            </a:pathLst>
          </a:custGeom>
          <a:noFill/>
          <a:ln w="279400">
            <a:solidFill>
              <a:srgbClr val="636881">
                <a:alpha val="69000"/>
              </a:srgb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9F19FB57-DC88-D64D-BEEE-76F042D9A27C}"/>
              </a:ext>
            </a:extLst>
          </p:cNvPr>
          <p:cNvSpPr/>
          <p:nvPr/>
        </p:nvSpPr>
        <p:spPr>
          <a:xfrm>
            <a:off x="3927764" y="1610591"/>
            <a:ext cx="758536" cy="3408218"/>
          </a:xfrm>
          <a:custGeom>
            <a:avLst/>
            <a:gdLst>
              <a:gd name="connsiteX0" fmla="*/ 0 w 758536"/>
              <a:gd name="connsiteY0" fmla="*/ 0 h 3408218"/>
              <a:gd name="connsiteX1" fmla="*/ 290945 w 758536"/>
              <a:gd name="connsiteY1" fmla="*/ 0 h 3408218"/>
              <a:gd name="connsiteX2" fmla="*/ 290945 w 758536"/>
              <a:gd name="connsiteY2" fmla="*/ 3408218 h 3408218"/>
              <a:gd name="connsiteX3" fmla="*/ 758536 w 758536"/>
              <a:gd name="connsiteY3" fmla="*/ 3408218 h 3408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8536" h="3408218">
                <a:moveTo>
                  <a:pt x="0" y="0"/>
                </a:moveTo>
                <a:lnTo>
                  <a:pt x="290945" y="0"/>
                </a:lnTo>
                <a:lnTo>
                  <a:pt x="290945" y="3408218"/>
                </a:lnTo>
                <a:lnTo>
                  <a:pt x="758536" y="3408218"/>
                </a:lnTo>
              </a:path>
            </a:pathLst>
          </a:custGeom>
          <a:noFill/>
          <a:ln w="279400">
            <a:solidFill>
              <a:srgbClr val="855E77">
                <a:alpha val="68000"/>
              </a:srgb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F8FE7-06E8-3F46-AC3D-5A7D4EE48C5C}"/>
              </a:ext>
            </a:extLst>
          </p:cNvPr>
          <p:cNvSpPr txBox="1"/>
          <p:nvPr/>
        </p:nvSpPr>
        <p:spPr>
          <a:xfrm>
            <a:off x="91440" y="91440"/>
            <a:ext cx="30996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 Table Electronics Diagram</a:t>
            </a:r>
          </a:p>
          <a:p>
            <a:r>
              <a:rPr lang="en-US" sz="1200" dirty="0">
                <a:hlinkClick r:id="rId5"/>
              </a:rPr>
              <a:t>https://github.com/rdudhagra/Sand-Table</a:t>
            </a:r>
            <a:r>
              <a:rPr lang="en-US" sz="1200" dirty="0"/>
              <a:t> </a:t>
            </a:r>
          </a:p>
        </p:txBody>
      </p:sp>
      <p:pic>
        <p:nvPicPr>
          <p:cNvPr id="1026" name="Picture 2" descr="Amazon.com: SUPERNIGHT DC Power Step Down Converter Regulator 12V / 24V to  5V 15A 75W Low Voltage Transformer Power Adapter DC-DC Voltage Reducer:  Home Audio &amp; Theater">
            <a:extLst>
              <a:ext uri="{FF2B5EF4-FFF2-40B4-BE49-F238E27FC236}">
                <a16:creationId xmlns:a16="http://schemas.microsoft.com/office/drawing/2014/main" id="{8777BC0E-CAAE-2B49-A5A9-CE624F920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62" b="98443" l="937" r="89949">
                        <a14:foregroundMark x1="8007" y1="45069" x2="9710" y2="54325"/>
                        <a14:foregroundMark x1="9710" y1="54325" x2="6899" y2="56574"/>
                        <a14:foregroundMark x1="1618" y1="52163" x2="1107" y2="48529"/>
                        <a14:foregroundMark x1="83390" y1="45502" x2="87223" y2="45588"/>
                        <a14:foregroundMark x1="88671" y1="47751" x2="90119" y2="51990"/>
                        <a14:foregroundMark x1="83135" y1="44896" x2="83560" y2="41696"/>
                        <a14:foregroundMark x1="8688" y1="41090" x2="10392" y2="39187"/>
                        <a14:foregroundMark x1="13032" y1="77595" x2="19165" y2="82526"/>
                        <a14:foregroundMark x1="19165" y1="82526" x2="44804" y2="91176"/>
                        <a14:foregroundMark x1="44804" y1="91176" x2="63032" y2="89100"/>
                        <a14:foregroundMark x1="63032" y1="89100" x2="73509" y2="77768"/>
                        <a14:foregroundMark x1="73509" y1="77768" x2="76405" y2="80709"/>
                        <a14:foregroundMark x1="15503" y1="96626" x2="32879" y2="97145"/>
                        <a14:foregroundMark x1="32879" y1="97145" x2="58603" y2="95415"/>
                        <a14:foregroundMark x1="58603" y1="95415" x2="74702" y2="95761"/>
                        <a14:foregroundMark x1="15503" y1="98270" x2="21550" y2="98443"/>
                        <a14:foregroundMark x1="42078" y1="89706" x2="39523" y2="810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867" r="8192"/>
          <a:stretch/>
        </p:blipFill>
        <p:spPr bwMode="auto">
          <a:xfrm>
            <a:off x="1620394" y="4413066"/>
            <a:ext cx="1760041" cy="155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duino Uno R3 Australia">
            <a:extLst>
              <a:ext uri="{FF2B5EF4-FFF2-40B4-BE49-F238E27FC236}">
                <a16:creationId xmlns:a16="http://schemas.microsoft.com/office/drawing/2014/main" id="{61479E7E-0A08-DF4A-9C4C-590734F02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077" r="90462">
                        <a14:foregroundMark x1="23846" y1="38154" x2="16923" y2="38769"/>
                        <a14:foregroundMark x1="16923" y1="38769" x2="10769" y2="35692"/>
                        <a14:foregroundMark x1="10769" y1="35692" x2="18308" y2="34615"/>
                        <a14:foregroundMark x1="18308" y1="34615" x2="22923" y2="28615"/>
                        <a14:foregroundMark x1="22923" y1="28615" x2="22923" y2="28462"/>
                        <a14:foregroundMark x1="16308" y1="27385" x2="16615" y2="22769"/>
                        <a14:foregroundMark x1="36000" y1="70154" x2="46000" y2="69231"/>
                        <a14:foregroundMark x1="88000" y1="64308" x2="90462" y2="38923"/>
                        <a14:foregroundMark x1="42462" y1="22462" x2="45538" y2="21231"/>
                        <a14:foregroundMark x1="14923" y1="33692" x2="9077" y2="30769"/>
                        <a14:foregroundMark x1="13077" y1="32769" x2="10615" y2="30308"/>
                        <a14:foregroundMark x1="45385" y1="20769" x2="45385" y2="20769"/>
                        <a14:foregroundMark x1="43231" y1="22000" x2="43231" y2="22000"/>
                        <a14:foregroundMark x1="43692" y1="21538" x2="43692" y2="2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 t="19191" r="7581" b="19881"/>
          <a:stretch/>
        </p:blipFill>
        <p:spPr bwMode="auto">
          <a:xfrm>
            <a:off x="4645814" y="4516018"/>
            <a:ext cx="2444149" cy="175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azon.com: STEPPERONLINE 5PCS Nema17 Stepper Motor 2A 64oz.in 40mm Body  4-lead 1m Cable W/Connector DIY CNC: Home Improvement">
            <a:extLst>
              <a:ext uri="{FF2B5EF4-FFF2-40B4-BE49-F238E27FC236}">
                <a16:creationId xmlns:a16="http://schemas.microsoft.com/office/drawing/2014/main" id="{75C5AA21-F390-CD4E-AC59-322CFD6C2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977" y="1569599"/>
            <a:ext cx="2732585" cy="175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mazon.com: STEPPERONLINE 5PCS Nema17 Stepper Motor 2A 64oz.in 40mm Body  4-lead 1m Cable W/Connector DIY CNC: Home Improvement">
            <a:extLst>
              <a:ext uri="{FF2B5EF4-FFF2-40B4-BE49-F238E27FC236}">
                <a16:creationId xmlns:a16="http://schemas.microsoft.com/office/drawing/2014/main" id="{3F1D49D5-0671-F347-8350-F5537C15A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079" y="1569599"/>
            <a:ext cx="2732585" cy="175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C5V 1m/4m/5m WS2812B upgrade version WS2813 Dual Data individually  addressable RGB Smart led pixel strip;30/60/144leds/m|smart led pixel  strip|pixel stripled pixel strip - AliExpress">
            <a:extLst>
              <a:ext uri="{FF2B5EF4-FFF2-40B4-BE49-F238E27FC236}">
                <a16:creationId xmlns:a16="http://schemas.microsoft.com/office/drawing/2014/main" id="{F11FD6C6-A545-9947-B4F9-7A83A0510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0" r="34373" b="69808"/>
          <a:stretch/>
        </p:blipFill>
        <p:spPr bwMode="auto">
          <a:xfrm flipV="1">
            <a:off x="4035144" y="3937836"/>
            <a:ext cx="3159522" cy="38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D2B6C7-5FE4-6A4A-8E9D-3F892D88803C}"/>
              </a:ext>
            </a:extLst>
          </p:cNvPr>
          <p:cNvSpPr txBox="1"/>
          <p:nvPr/>
        </p:nvSpPr>
        <p:spPr>
          <a:xfrm>
            <a:off x="5004372" y="183773"/>
            <a:ext cx="7187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not forget to wire your stepper drivers correctly! If you’re using TMC2209’s, see </a:t>
            </a:r>
            <a:r>
              <a:rPr lang="en-US" dirty="0">
                <a:hlinkClick r:id="rId12"/>
              </a:rPr>
              <a:t>https://youtu.be/dOJbSrWVu_Q?t=439</a:t>
            </a:r>
            <a:r>
              <a:rPr lang="en-US" dirty="0"/>
              <a:t> (follow instructions for the MKS Gen L and TMC 2209)</a:t>
            </a:r>
            <a:endParaRPr lang="en-US" sz="1200" dirty="0"/>
          </a:p>
        </p:txBody>
      </p:sp>
      <p:pic>
        <p:nvPicPr>
          <p:cNvPr id="1038" name="Picture 14" descr="Raspberry Pi 3 Model B+– The Pi Hut">
            <a:extLst>
              <a:ext uri="{FF2B5EF4-FFF2-40B4-BE49-F238E27FC236}">
                <a16:creationId xmlns:a16="http://schemas.microsoft.com/office/drawing/2014/main" id="{9CAB6278-2DBE-F546-B849-30011B76A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2250" r="96125">
                        <a14:foregroundMark x1="4500" y1="25500" x2="2375" y2="42750"/>
                        <a14:foregroundMark x1="2375" y1="42750" x2="8875" y2="77750"/>
                        <a14:foregroundMark x1="8875" y1="77750" x2="8875" y2="77625"/>
                        <a14:foregroundMark x1="28500" y1="48500" x2="35625" y2="45625"/>
                        <a14:foregroundMark x1="35625" y1="45625" x2="35875" y2="45375"/>
                        <a14:foregroundMark x1="3750" y1="24750" x2="4000" y2="73625"/>
                        <a14:foregroundMark x1="9375" y1="77000" x2="15125" y2="77125"/>
                        <a14:foregroundMark x1="10750" y1="79125" x2="13375" y2="79125"/>
                        <a14:foregroundMark x1="13625" y1="79125" x2="15500" y2="79000"/>
                        <a14:foregroundMark x1="16125" y1="79125" x2="17125" y2="79125"/>
                        <a14:foregroundMark x1="8875" y1="79500" x2="9875" y2="79500"/>
                        <a14:foregroundMark x1="79250" y1="75250" x2="83000" y2="61625"/>
                        <a14:foregroundMark x1="83000" y1="61625" x2="83000" y2="61375"/>
                        <a14:foregroundMark x1="86625" y1="76250" x2="87375" y2="66375"/>
                        <a14:foregroundMark x1="88750" y1="75125" x2="91750" y2="67125"/>
                        <a14:foregroundMark x1="91875" y1="74875" x2="92375" y2="65375"/>
                        <a14:foregroundMark x1="94125" y1="74250" x2="95125" y2="67000"/>
                        <a14:foregroundMark x1="95250" y1="51250" x2="94250" y2="45625"/>
                        <a14:foregroundMark x1="95625" y1="49750" x2="95000" y2="45625"/>
                        <a14:foregroundMark x1="95250" y1="48500" x2="96125" y2="43875"/>
                        <a14:foregroundMark x1="64250" y1="25875" x2="67625" y2="24250"/>
                        <a14:foregroundMark x1="63875" y1="77000" x2="68250" y2="76625"/>
                        <a14:foregroundMark x1="2250" y1="24625" x2="4375" y2="21750"/>
                        <a14:backgroundMark x1="14759" y1="80213" x2="15454" y2="80178"/>
                        <a14:backgroundMark x1="12613" y1="80322" x2="12903" y2="80307"/>
                        <a14:backgroundMark x1="9243" y1="80492" x2="9900" y2="80459"/>
                        <a14:backgroundMark x1="6625" y1="80625" x2="8210" y2="80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53" b="14936"/>
          <a:stretch/>
        </p:blipFill>
        <p:spPr bwMode="auto">
          <a:xfrm>
            <a:off x="1156102" y="1284731"/>
            <a:ext cx="2910011" cy="196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3151EE33-5476-A243-B33E-4F9EB585CF43}"/>
              </a:ext>
            </a:extLst>
          </p:cNvPr>
          <p:cNvSpPr/>
          <p:nvPr/>
        </p:nvSpPr>
        <p:spPr>
          <a:xfrm>
            <a:off x="-12192" y="5023104"/>
            <a:ext cx="2182368" cy="1243584"/>
          </a:xfrm>
          <a:custGeom>
            <a:avLst/>
            <a:gdLst>
              <a:gd name="connsiteX0" fmla="*/ 0 w 2182368"/>
              <a:gd name="connsiteY0" fmla="*/ 0 h 1243584"/>
              <a:gd name="connsiteX1" fmla="*/ 1133856 w 2182368"/>
              <a:gd name="connsiteY1" fmla="*/ 0 h 1243584"/>
              <a:gd name="connsiteX2" fmla="*/ 1133856 w 2182368"/>
              <a:gd name="connsiteY2" fmla="*/ 1243584 h 1243584"/>
              <a:gd name="connsiteX3" fmla="*/ 2182368 w 2182368"/>
              <a:gd name="connsiteY3" fmla="*/ 1243584 h 1243584"/>
              <a:gd name="connsiteX4" fmla="*/ 2182368 w 2182368"/>
              <a:gd name="connsiteY4" fmla="*/ 707136 h 1243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2368" h="1243584">
                <a:moveTo>
                  <a:pt x="0" y="0"/>
                </a:moveTo>
                <a:lnTo>
                  <a:pt x="1133856" y="0"/>
                </a:lnTo>
                <a:lnTo>
                  <a:pt x="1133856" y="1243584"/>
                </a:lnTo>
                <a:lnTo>
                  <a:pt x="2182368" y="1243584"/>
                </a:lnTo>
                <a:lnTo>
                  <a:pt x="2182368" y="707136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CC60954-64F2-AA4B-B01C-CF40B02C4987}"/>
              </a:ext>
            </a:extLst>
          </p:cNvPr>
          <p:cNvSpPr/>
          <p:nvPr/>
        </p:nvSpPr>
        <p:spPr>
          <a:xfrm>
            <a:off x="0" y="5169408"/>
            <a:ext cx="2401824" cy="1207008"/>
          </a:xfrm>
          <a:custGeom>
            <a:avLst/>
            <a:gdLst>
              <a:gd name="connsiteX0" fmla="*/ 0 w 2401824"/>
              <a:gd name="connsiteY0" fmla="*/ 0 h 1207008"/>
              <a:gd name="connsiteX1" fmla="*/ 963168 w 2401824"/>
              <a:gd name="connsiteY1" fmla="*/ 0 h 1207008"/>
              <a:gd name="connsiteX2" fmla="*/ 963168 w 2401824"/>
              <a:gd name="connsiteY2" fmla="*/ 1207008 h 1207008"/>
              <a:gd name="connsiteX3" fmla="*/ 2292096 w 2401824"/>
              <a:gd name="connsiteY3" fmla="*/ 1207008 h 1207008"/>
              <a:gd name="connsiteX4" fmla="*/ 2292096 w 2401824"/>
              <a:gd name="connsiteY4" fmla="*/ 1207008 h 1207008"/>
              <a:gd name="connsiteX5" fmla="*/ 2401824 w 2401824"/>
              <a:gd name="connsiteY5" fmla="*/ 1207008 h 1207008"/>
              <a:gd name="connsiteX6" fmla="*/ 2401824 w 2401824"/>
              <a:gd name="connsiteY6" fmla="*/ 560832 h 120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01824" h="1207008">
                <a:moveTo>
                  <a:pt x="0" y="0"/>
                </a:moveTo>
                <a:lnTo>
                  <a:pt x="963168" y="0"/>
                </a:lnTo>
                <a:lnTo>
                  <a:pt x="963168" y="1207008"/>
                </a:lnTo>
                <a:lnTo>
                  <a:pt x="2292096" y="1207008"/>
                </a:lnTo>
                <a:lnTo>
                  <a:pt x="2292096" y="1207008"/>
                </a:lnTo>
                <a:lnTo>
                  <a:pt x="2401824" y="1207008"/>
                </a:lnTo>
                <a:lnTo>
                  <a:pt x="2401824" y="560832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C4C17F4-6951-BE4E-B4FD-888EF370FA8F}"/>
              </a:ext>
            </a:extLst>
          </p:cNvPr>
          <p:cNvSpPr/>
          <p:nvPr/>
        </p:nvSpPr>
        <p:spPr>
          <a:xfrm>
            <a:off x="1121664" y="1243584"/>
            <a:ext cx="438912" cy="2670048"/>
          </a:xfrm>
          <a:custGeom>
            <a:avLst/>
            <a:gdLst>
              <a:gd name="connsiteX0" fmla="*/ 0 w 438912"/>
              <a:gd name="connsiteY0" fmla="*/ 3852672 h 3852672"/>
              <a:gd name="connsiteX1" fmla="*/ 0 w 438912"/>
              <a:gd name="connsiteY1" fmla="*/ 0 h 3852672"/>
              <a:gd name="connsiteX2" fmla="*/ 438912 w 438912"/>
              <a:gd name="connsiteY2" fmla="*/ 0 h 3852672"/>
              <a:gd name="connsiteX3" fmla="*/ 438912 w 438912"/>
              <a:gd name="connsiteY3" fmla="*/ 268224 h 385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" h="3852672">
                <a:moveTo>
                  <a:pt x="0" y="3852672"/>
                </a:moveTo>
                <a:lnTo>
                  <a:pt x="0" y="0"/>
                </a:lnTo>
                <a:lnTo>
                  <a:pt x="438912" y="0"/>
                </a:lnTo>
                <a:lnTo>
                  <a:pt x="438912" y="268224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0667AF7-6EC5-EE4E-BD37-F42CACFB473B}"/>
              </a:ext>
            </a:extLst>
          </p:cNvPr>
          <p:cNvSpPr/>
          <p:nvPr/>
        </p:nvSpPr>
        <p:spPr>
          <a:xfrm>
            <a:off x="987552" y="1109471"/>
            <a:ext cx="658368" cy="2977301"/>
          </a:xfrm>
          <a:custGeom>
            <a:avLst/>
            <a:gdLst>
              <a:gd name="connsiteX0" fmla="*/ 0 w 658368"/>
              <a:gd name="connsiteY0" fmla="*/ 4194048 h 4194048"/>
              <a:gd name="connsiteX1" fmla="*/ 0 w 658368"/>
              <a:gd name="connsiteY1" fmla="*/ 0 h 4194048"/>
              <a:gd name="connsiteX2" fmla="*/ 658368 w 658368"/>
              <a:gd name="connsiteY2" fmla="*/ 0 h 4194048"/>
              <a:gd name="connsiteX3" fmla="*/ 658368 w 658368"/>
              <a:gd name="connsiteY3" fmla="*/ 463296 h 4194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8368" h="4194048">
                <a:moveTo>
                  <a:pt x="0" y="4194048"/>
                </a:moveTo>
                <a:lnTo>
                  <a:pt x="0" y="0"/>
                </a:lnTo>
                <a:lnTo>
                  <a:pt x="658368" y="0"/>
                </a:lnTo>
                <a:lnTo>
                  <a:pt x="658368" y="463296"/>
                </a:ln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B07C82B-3B3F-A14D-81E1-4602F32D8998}"/>
              </a:ext>
            </a:extLst>
          </p:cNvPr>
          <p:cNvSpPr/>
          <p:nvPr/>
        </p:nvSpPr>
        <p:spPr>
          <a:xfrm>
            <a:off x="987552" y="4035552"/>
            <a:ext cx="3072384" cy="256032"/>
          </a:xfrm>
          <a:custGeom>
            <a:avLst/>
            <a:gdLst>
              <a:gd name="connsiteX0" fmla="*/ 0 w 3072384"/>
              <a:gd name="connsiteY0" fmla="*/ 0 h 256032"/>
              <a:gd name="connsiteX1" fmla="*/ 2657856 w 3072384"/>
              <a:gd name="connsiteY1" fmla="*/ 0 h 256032"/>
              <a:gd name="connsiteX2" fmla="*/ 2657856 w 3072384"/>
              <a:gd name="connsiteY2" fmla="*/ 256032 h 256032"/>
              <a:gd name="connsiteX3" fmla="*/ 3072384 w 3072384"/>
              <a:gd name="connsiteY3" fmla="*/ 256032 h 25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2384" h="256032">
                <a:moveTo>
                  <a:pt x="0" y="0"/>
                </a:moveTo>
                <a:lnTo>
                  <a:pt x="2657856" y="0"/>
                </a:lnTo>
                <a:lnTo>
                  <a:pt x="2657856" y="256032"/>
                </a:lnTo>
                <a:lnTo>
                  <a:pt x="3072384" y="256032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24F5DC0-349B-C64F-9B5E-613EA9008136}"/>
              </a:ext>
            </a:extLst>
          </p:cNvPr>
          <p:cNvSpPr/>
          <p:nvPr/>
        </p:nvSpPr>
        <p:spPr>
          <a:xfrm>
            <a:off x="1133856" y="3864864"/>
            <a:ext cx="2913888" cy="109728"/>
          </a:xfrm>
          <a:custGeom>
            <a:avLst/>
            <a:gdLst>
              <a:gd name="connsiteX0" fmla="*/ 0 w 2913888"/>
              <a:gd name="connsiteY0" fmla="*/ 0 h 109728"/>
              <a:gd name="connsiteX1" fmla="*/ 2645664 w 2913888"/>
              <a:gd name="connsiteY1" fmla="*/ 0 h 109728"/>
              <a:gd name="connsiteX2" fmla="*/ 2645664 w 2913888"/>
              <a:gd name="connsiteY2" fmla="*/ 0 h 109728"/>
              <a:gd name="connsiteX3" fmla="*/ 2645664 w 2913888"/>
              <a:gd name="connsiteY3" fmla="*/ 109728 h 109728"/>
              <a:gd name="connsiteX4" fmla="*/ 2913888 w 2913888"/>
              <a:gd name="connsiteY4" fmla="*/ 109728 h 109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3888" h="109728">
                <a:moveTo>
                  <a:pt x="0" y="0"/>
                </a:moveTo>
                <a:lnTo>
                  <a:pt x="2645664" y="0"/>
                </a:lnTo>
                <a:lnTo>
                  <a:pt x="2645664" y="0"/>
                </a:lnTo>
                <a:lnTo>
                  <a:pt x="2645664" y="109728"/>
                </a:lnTo>
                <a:lnTo>
                  <a:pt x="2913888" y="109728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86366EA-872C-3A4A-A8A0-F5BA5150383B}"/>
              </a:ext>
            </a:extLst>
          </p:cNvPr>
          <p:cNvSpPr/>
          <p:nvPr/>
        </p:nvSpPr>
        <p:spPr>
          <a:xfrm>
            <a:off x="2620800" y="4279392"/>
            <a:ext cx="1024608" cy="2092608"/>
          </a:xfrm>
          <a:custGeom>
            <a:avLst/>
            <a:gdLst>
              <a:gd name="connsiteX0" fmla="*/ 1024608 w 1024608"/>
              <a:gd name="connsiteY0" fmla="*/ 0 h 2092608"/>
              <a:gd name="connsiteX1" fmla="*/ 1024608 w 1024608"/>
              <a:gd name="connsiteY1" fmla="*/ 2092608 h 2092608"/>
              <a:gd name="connsiteX2" fmla="*/ 0 w 1024608"/>
              <a:gd name="connsiteY2" fmla="*/ 2092608 h 2092608"/>
              <a:gd name="connsiteX3" fmla="*/ 0 w 1024608"/>
              <a:gd name="connsiteY3" fmla="*/ 1437408 h 209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608" h="2092608">
                <a:moveTo>
                  <a:pt x="1024608" y="0"/>
                </a:moveTo>
                <a:lnTo>
                  <a:pt x="1024608" y="2092608"/>
                </a:lnTo>
                <a:lnTo>
                  <a:pt x="0" y="2092608"/>
                </a:lnTo>
                <a:lnTo>
                  <a:pt x="0" y="1437408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498B106-17A2-214D-9594-6851D145E8B2}"/>
              </a:ext>
            </a:extLst>
          </p:cNvPr>
          <p:cNvSpPr/>
          <p:nvPr/>
        </p:nvSpPr>
        <p:spPr>
          <a:xfrm>
            <a:off x="2875991" y="3960000"/>
            <a:ext cx="907200" cy="2260800"/>
          </a:xfrm>
          <a:custGeom>
            <a:avLst/>
            <a:gdLst>
              <a:gd name="connsiteX0" fmla="*/ 907200 w 907200"/>
              <a:gd name="connsiteY0" fmla="*/ 0 h 2260800"/>
              <a:gd name="connsiteX1" fmla="*/ 907200 w 907200"/>
              <a:gd name="connsiteY1" fmla="*/ 2260800 h 2260800"/>
              <a:gd name="connsiteX2" fmla="*/ 842400 w 907200"/>
              <a:gd name="connsiteY2" fmla="*/ 2260800 h 2260800"/>
              <a:gd name="connsiteX3" fmla="*/ 0 w 907200"/>
              <a:gd name="connsiteY3" fmla="*/ 2260800 h 2260800"/>
              <a:gd name="connsiteX4" fmla="*/ 0 w 907200"/>
              <a:gd name="connsiteY4" fmla="*/ 1756800 h 22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7200" h="2260800">
                <a:moveTo>
                  <a:pt x="907200" y="0"/>
                </a:moveTo>
                <a:lnTo>
                  <a:pt x="907200" y="2260800"/>
                </a:lnTo>
                <a:lnTo>
                  <a:pt x="842400" y="2260800"/>
                </a:lnTo>
                <a:lnTo>
                  <a:pt x="0" y="2260800"/>
                </a:lnTo>
                <a:lnTo>
                  <a:pt x="0" y="1756800"/>
                </a:ln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C69418-2B02-6042-86D6-EFA1D15333CE}"/>
              </a:ext>
            </a:extLst>
          </p:cNvPr>
          <p:cNvSpPr txBox="1"/>
          <p:nvPr/>
        </p:nvSpPr>
        <p:spPr>
          <a:xfrm>
            <a:off x="-63082" y="5183231"/>
            <a:ext cx="1263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power (12V)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AA4B0DF-355D-9446-8649-C4C9146AF2FA}"/>
              </a:ext>
            </a:extLst>
          </p:cNvPr>
          <p:cNvSpPr/>
          <p:nvPr/>
        </p:nvSpPr>
        <p:spPr>
          <a:xfrm>
            <a:off x="2410691" y="6192982"/>
            <a:ext cx="3865418" cy="426027"/>
          </a:xfrm>
          <a:custGeom>
            <a:avLst/>
            <a:gdLst>
              <a:gd name="connsiteX0" fmla="*/ 0 w 3865418"/>
              <a:gd name="connsiteY0" fmla="*/ 166254 h 426027"/>
              <a:gd name="connsiteX1" fmla="*/ 0 w 3865418"/>
              <a:gd name="connsiteY1" fmla="*/ 426027 h 426027"/>
              <a:gd name="connsiteX2" fmla="*/ 3855027 w 3865418"/>
              <a:gd name="connsiteY2" fmla="*/ 426027 h 426027"/>
              <a:gd name="connsiteX3" fmla="*/ 3855027 w 3865418"/>
              <a:gd name="connsiteY3" fmla="*/ 0 h 426027"/>
              <a:gd name="connsiteX4" fmla="*/ 3865418 w 3865418"/>
              <a:gd name="connsiteY4" fmla="*/ 0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5418" h="426027">
                <a:moveTo>
                  <a:pt x="0" y="166254"/>
                </a:moveTo>
                <a:lnTo>
                  <a:pt x="0" y="426027"/>
                </a:lnTo>
                <a:lnTo>
                  <a:pt x="3855027" y="426027"/>
                </a:lnTo>
                <a:lnTo>
                  <a:pt x="3855027" y="0"/>
                </a:lnTo>
                <a:lnTo>
                  <a:pt x="3865418" y="0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B11A9AB-3359-4741-9A76-03AC1D29CEF0}"/>
              </a:ext>
            </a:extLst>
          </p:cNvPr>
          <p:cNvSpPr/>
          <p:nvPr/>
        </p:nvSpPr>
        <p:spPr>
          <a:xfrm>
            <a:off x="2171700" y="6203373"/>
            <a:ext cx="4177145" cy="550718"/>
          </a:xfrm>
          <a:custGeom>
            <a:avLst/>
            <a:gdLst>
              <a:gd name="connsiteX0" fmla="*/ 0 w 4177145"/>
              <a:gd name="connsiteY0" fmla="*/ 41563 h 550718"/>
              <a:gd name="connsiteX1" fmla="*/ 0 w 4177145"/>
              <a:gd name="connsiteY1" fmla="*/ 550718 h 550718"/>
              <a:gd name="connsiteX2" fmla="*/ 4177145 w 4177145"/>
              <a:gd name="connsiteY2" fmla="*/ 550718 h 550718"/>
              <a:gd name="connsiteX3" fmla="*/ 4177145 w 4177145"/>
              <a:gd name="connsiteY3" fmla="*/ 0 h 5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7145" h="550718">
                <a:moveTo>
                  <a:pt x="0" y="41563"/>
                </a:moveTo>
                <a:lnTo>
                  <a:pt x="0" y="550718"/>
                </a:lnTo>
                <a:lnTo>
                  <a:pt x="4177145" y="550718"/>
                </a:lnTo>
                <a:lnTo>
                  <a:pt x="4177145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59461C8A-49F1-7F42-9A85-A8F7C5C50202}"/>
              </a:ext>
            </a:extLst>
          </p:cNvPr>
          <p:cNvSpPr/>
          <p:nvPr/>
        </p:nvSpPr>
        <p:spPr>
          <a:xfrm>
            <a:off x="6359236" y="6047509"/>
            <a:ext cx="1662546" cy="696191"/>
          </a:xfrm>
          <a:custGeom>
            <a:avLst/>
            <a:gdLst>
              <a:gd name="connsiteX0" fmla="*/ 0 w 1662546"/>
              <a:gd name="connsiteY0" fmla="*/ 696191 h 696191"/>
              <a:gd name="connsiteX1" fmla="*/ 1267691 w 1662546"/>
              <a:gd name="connsiteY1" fmla="*/ 696191 h 696191"/>
              <a:gd name="connsiteX2" fmla="*/ 1267691 w 1662546"/>
              <a:gd name="connsiteY2" fmla="*/ 0 h 696191"/>
              <a:gd name="connsiteX3" fmla="*/ 1662546 w 1662546"/>
              <a:gd name="connsiteY3" fmla="*/ 0 h 696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2546" h="696191">
                <a:moveTo>
                  <a:pt x="0" y="696191"/>
                </a:moveTo>
                <a:lnTo>
                  <a:pt x="1267691" y="696191"/>
                </a:lnTo>
                <a:lnTo>
                  <a:pt x="1267691" y="0"/>
                </a:lnTo>
                <a:lnTo>
                  <a:pt x="1662546" y="0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BF78BAA-F08B-7545-991E-35F5E6E5117E}"/>
              </a:ext>
            </a:extLst>
          </p:cNvPr>
          <p:cNvSpPr/>
          <p:nvPr/>
        </p:nvSpPr>
        <p:spPr>
          <a:xfrm>
            <a:off x="6265718" y="6307282"/>
            <a:ext cx="1776846" cy="311727"/>
          </a:xfrm>
          <a:custGeom>
            <a:avLst/>
            <a:gdLst>
              <a:gd name="connsiteX0" fmla="*/ 0 w 1776846"/>
              <a:gd name="connsiteY0" fmla="*/ 311727 h 311727"/>
              <a:gd name="connsiteX1" fmla="*/ 1506682 w 1776846"/>
              <a:gd name="connsiteY1" fmla="*/ 311727 h 311727"/>
              <a:gd name="connsiteX2" fmla="*/ 1506682 w 1776846"/>
              <a:gd name="connsiteY2" fmla="*/ 0 h 311727"/>
              <a:gd name="connsiteX3" fmla="*/ 1776846 w 1776846"/>
              <a:gd name="connsiteY3" fmla="*/ 0 h 31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6846" h="311727">
                <a:moveTo>
                  <a:pt x="0" y="311727"/>
                </a:moveTo>
                <a:lnTo>
                  <a:pt x="1506682" y="311727"/>
                </a:lnTo>
                <a:lnTo>
                  <a:pt x="1506682" y="0"/>
                </a:lnTo>
                <a:lnTo>
                  <a:pt x="1776846" y="0"/>
                </a:lnTo>
              </a:path>
            </a:pathLst>
          </a:cu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2F36DF31-BC1D-4444-A106-D4C06F6E888C}"/>
              </a:ext>
            </a:extLst>
          </p:cNvPr>
          <p:cNvSpPr/>
          <p:nvPr/>
        </p:nvSpPr>
        <p:spPr>
          <a:xfrm>
            <a:off x="3927764" y="4073236"/>
            <a:ext cx="2753590" cy="540328"/>
          </a:xfrm>
          <a:custGeom>
            <a:avLst/>
            <a:gdLst>
              <a:gd name="connsiteX0" fmla="*/ 114300 w 2753590"/>
              <a:gd name="connsiteY0" fmla="*/ 0 h 540328"/>
              <a:gd name="connsiteX1" fmla="*/ 0 w 2753590"/>
              <a:gd name="connsiteY1" fmla="*/ 0 h 540328"/>
              <a:gd name="connsiteX2" fmla="*/ 0 w 2753590"/>
              <a:gd name="connsiteY2" fmla="*/ 384464 h 540328"/>
              <a:gd name="connsiteX3" fmla="*/ 2753590 w 2753590"/>
              <a:gd name="connsiteY3" fmla="*/ 384464 h 540328"/>
              <a:gd name="connsiteX4" fmla="*/ 2753590 w 2753590"/>
              <a:gd name="connsiteY4" fmla="*/ 540328 h 54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3590" h="540328">
                <a:moveTo>
                  <a:pt x="114300" y="0"/>
                </a:moveTo>
                <a:lnTo>
                  <a:pt x="0" y="0"/>
                </a:lnTo>
                <a:lnTo>
                  <a:pt x="0" y="384464"/>
                </a:lnTo>
                <a:lnTo>
                  <a:pt x="2753590" y="384464"/>
                </a:lnTo>
                <a:lnTo>
                  <a:pt x="2753590" y="540328"/>
                </a:ln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bat, baseball, player, holding&#10;&#10;Description automatically generated">
            <a:extLst>
              <a:ext uri="{FF2B5EF4-FFF2-40B4-BE49-F238E27FC236}">
                <a16:creationId xmlns:a16="http://schemas.microsoft.com/office/drawing/2014/main" id="{E003574C-C891-634A-B0F7-D7718DFF9AA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2676741">
            <a:off x="5885193" y="4144543"/>
            <a:ext cx="637736" cy="63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81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59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 Dudhagra</dc:creator>
  <cp:lastModifiedBy>Ravi Dudhagra</cp:lastModifiedBy>
  <cp:revision>7</cp:revision>
  <dcterms:created xsi:type="dcterms:W3CDTF">2020-09-04T17:27:42Z</dcterms:created>
  <dcterms:modified xsi:type="dcterms:W3CDTF">2020-09-04T18:49:51Z</dcterms:modified>
</cp:coreProperties>
</file>